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0_DB9BCE38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0" r:id="rId5"/>
    <p:sldId id="256" r:id="rId6"/>
    <p:sldId id="262" r:id="rId7"/>
    <p:sldId id="258" r:id="rId8"/>
    <p:sldId id="263" r:id="rId9"/>
    <p:sldId id="264" r:id="rId10"/>
    <p:sldId id="257" r:id="rId11"/>
    <p:sldId id="259" r:id="rId12"/>
    <p:sldId id="265" r:id="rId13"/>
    <p:sldId id="266" r:id="rId14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988C34-778B-BA9F-D962-AB2793BB81FB}" name="Katrin Pihor" initials="KP" userId="S::katrin.pihor@metk.agri.ee::741244e0-f3b6-42b5-885f-73f9ceb5b0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A947"/>
    <a:srgbClr val="C7DFB2"/>
    <a:srgbClr val="204F26"/>
    <a:srgbClr val="BADEB0"/>
    <a:srgbClr val="70A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108" y="33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08-44C0-BB42-0A8BAE7C1D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08-44C0-BB42-0A8BAE7C1D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08-44C0-BB42-0A8BAE7C1D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1282056"/>
        <c:axId val="285132016"/>
      </c:barChart>
      <c:catAx>
        <c:axId val="391282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5132016"/>
        <c:crosses val="autoZero"/>
        <c:auto val="1"/>
        <c:lblAlgn val="ctr"/>
        <c:lblOffset val="100"/>
        <c:noMultiLvlLbl val="0"/>
      </c:catAx>
      <c:valAx>
        <c:axId val="28513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391282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6">
                  <a:tint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EE-40D2-9A34-FF083522BD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EE-40D2-9A34-FF083522BD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6">
                  <a:shade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4EE-40D2-9A34-FF083522B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3553712"/>
        <c:axId val="283554040"/>
      </c:lineChart>
      <c:catAx>
        <c:axId val="28355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3554040"/>
        <c:crosses val="autoZero"/>
        <c:auto val="1"/>
        <c:lblAlgn val="ctr"/>
        <c:lblOffset val="100"/>
        <c:noMultiLvlLbl val="0"/>
      </c:catAx>
      <c:valAx>
        <c:axId val="283554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28355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0_DB9BCE3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65B55AD-A231-4DAE-9486-10348CD3AD6B}" authorId="{78988C34-778B-BA9F-D962-AB2793BB81FB}" created="2026-07-14T05:55:41.89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84421176" sldId="256"/>
      <ac:picMk id="6" creationId="{00000000-0000-0000-0000-000000000000}"/>
    </ac:deMkLst>
    <p188:txBody>
      <a:bodyPr/>
      <a:lstStyle/>
      <a:p>
        <a:r>
          <a:rPr lang="et-EE"/>
          <a:t>See asenda oma asutuse logoga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F6F59-3DD7-4E8A-9FEA-D48F6B4E0488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5BF7D-3FFE-40CF-80A9-AE26CC659CF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28522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797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3986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55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0529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23020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1081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0114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03082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0333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2625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95958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4A4DE-A431-47EC-808E-C566A551D61E}" type="datetimeFigureOut">
              <a:rPr lang="et-EE" smtClean="0"/>
              <a:t>14.07.2026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EECA0-D1A2-43FE-BD58-AE5FFD12EB7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7510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00_DB9BC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2415" y="1062606"/>
            <a:ext cx="9587170" cy="396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65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226084"/>
            <a:ext cx="9144000" cy="1068511"/>
          </a:xfrm>
        </p:spPr>
        <p:txBody>
          <a:bodyPr>
            <a:normAutofit/>
          </a:bodyPr>
          <a:lstStyle/>
          <a:p>
            <a:r>
              <a:rPr lang="et-EE" sz="4000" b="1" dirty="0">
                <a:latin typeface="HelveticaNeueLT Std Med+Heading"/>
              </a:rPr>
              <a:t>Aitäh kuulamast!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4674742"/>
            <a:ext cx="9144000" cy="1130158"/>
          </a:xfrm>
        </p:spPr>
        <p:txBody>
          <a:bodyPr/>
          <a:lstStyle/>
          <a:p>
            <a:r>
              <a:rPr lang="et-EE" dirty="0">
                <a:latin typeface="Aptos+Body"/>
              </a:rPr>
              <a:t>Eesnimi  Perenimi</a:t>
            </a:r>
          </a:p>
          <a:p>
            <a:r>
              <a:rPr lang="et-EE">
                <a:latin typeface="Aptos+Body"/>
              </a:rPr>
              <a:t>kontaktid</a:t>
            </a:r>
            <a:endParaRPr lang="et-EE" dirty="0">
              <a:latin typeface="Aptos+Bod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8424" y="690465"/>
            <a:ext cx="6395152" cy="264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63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33592"/>
            <a:ext cx="9144000" cy="1623316"/>
          </a:xfrm>
        </p:spPr>
        <p:txBody>
          <a:bodyPr>
            <a:normAutofit/>
          </a:bodyPr>
          <a:lstStyle/>
          <a:p>
            <a:r>
              <a:rPr lang="et-EE" sz="4000" b="1" dirty="0">
                <a:latin typeface="HelveticaNeueLT Std Med+Heading"/>
              </a:rPr>
              <a:t>Siia tuleks pealkiri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7284" y="349163"/>
            <a:ext cx="2118045" cy="6281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259" y="296566"/>
            <a:ext cx="2574874" cy="628110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3965824"/>
            <a:ext cx="9144000" cy="1438383"/>
          </a:xfrm>
        </p:spPr>
        <p:txBody>
          <a:bodyPr/>
          <a:lstStyle/>
          <a:p>
            <a:r>
              <a:rPr lang="et-EE" dirty="0">
                <a:latin typeface="Aptos+Body"/>
              </a:rPr>
              <a:t>Eesnimi  Perenimi</a:t>
            </a:r>
          </a:p>
          <a:p>
            <a:r>
              <a:rPr lang="et-EE" dirty="0">
                <a:latin typeface="Aptos+Body"/>
              </a:rPr>
              <a:t>Asutus jne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409" y="162674"/>
            <a:ext cx="1907648" cy="1008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384" y="5964397"/>
            <a:ext cx="1815098" cy="7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2117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t-EE" sz="4000" b="1" dirty="0">
              <a:latin typeface="HelveticaNeueLT Std Med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1741"/>
          </a:xfrm>
        </p:spPr>
        <p:txBody>
          <a:bodyPr>
            <a:normAutofit/>
          </a:bodyPr>
          <a:lstStyle/>
          <a:p>
            <a:endParaRPr lang="et-EE" sz="2400" dirty="0">
              <a:latin typeface="Aptos+Body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49414B-1C22-D540-B945-084E9148FB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384" y="5964397"/>
            <a:ext cx="1815098" cy="7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68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000" b="1" dirty="0">
                <a:latin typeface="HelveticaNeueLT Std Med" panose="020B0604020202020204" pitchFamily="34" charset="0"/>
              </a:rPr>
              <a:t>Dubleeri ülemine slaid ja täida oma infoga (24-40 pt)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1741"/>
          </a:xfrm>
        </p:spPr>
        <p:txBody>
          <a:bodyPr>
            <a:normAutofit/>
          </a:bodyPr>
          <a:lstStyle/>
          <a:p>
            <a:r>
              <a:rPr lang="et-EE" sz="2400" dirty="0">
                <a:latin typeface="Aptos+Body"/>
              </a:rPr>
              <a:t>Dubleeri ülemist slaidi (parema klahviga ülaslaidil) &gt;Dublicate slide ja täida endale sobiva infoga</a:t>
            </a:r>
          </a:p>
          <a:p>
            <a:r>
              <a:rPr lang="et-EE" sz="2400" dirty="0">
                <a:latin typeface="Aptos+Body"/>
              </a:rPr>
              <a:t>Kas lisad foto, teksti, graafiku jne</a:t>
            </a:r>
          </a:p>
          <a:p>
            <a:r>
              <a:rPr lang="et-EE" sz="2400" dirty="0">
                <a:latin typeface="Aptos+Body"/>
              </a:rPr>
              <a:t>Sama saad teha lärgmiste tühjade slaidipõhjadega</a:t>
            </a:r>
          </a:p>
          <a:p>
            <a:pPr marL="0" indent="0">
              <a:buNone/>
            </a:pPr>
            <a:endParaRPr lang="et-EE" sz="2400" dirty="0">
              <a:latin typeface="Aptos+Body"/>
            </a:endParaRPr>
          </a:p>
          <a:p>
            <a:pPr marL="0" indent="0">
              <a:buNone/>
            </a:pPr>
            <a:endParaRPr lang="et-EE" sz="2400" dirty="0">
              <a:latin typeface="Aptos+Body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CC5909-49EB-09E9-305A-A2963959D4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384" y="5964397"/>
            <a:ext cx="1815098" cy="7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5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61326"/>
          </a:xfrm>
        </p:spPr>
        <p:txBody>
          <a:bodyPr/>
          <a:lstStyle/>
          <a:p>
            <a:endParaRPr lang="et-EE" b="1" dirty="0">
              <a:latin typeface="HelveticaNeueLT Std Med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759837" y="457200"/>
            <a:ext cx="5808864" cy="5408613"/>
          </a:xfrm>
          <a:noFill/>
        </p:spPr>
        <p:txBody>
          <a:bodyPr>
            <a:normAutofit/>
          </a:bodyPr>
          <a:lstStyle/>
          <a:p>
            <a:endParaRPr lang="et-EE" sz="2400" dirty="0">
              <a:latin typeface="Aptos+Body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379484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t-EE" sz="24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631F82-2151-C9C2-4DEF-6E23752A28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384" y="5964397"/>
            <a:ext cx="1815098" cy="7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54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61326"/>
          </a:xfrm>
        </p:spPr>
        <p:txBody>
          <a:bodyPr>
            <a:normAutofit/>
          </a:bodyPr>
          <a:lstStyle/>
          <a:p>
            <a:r>
              <a:rPr lang="et-EE" sz="2400" b="1" dirty="0">
                <a:latin typeface="HelveticaNeueLT Std Med" panose="020B0604020202020204" pitchFamily="34" charset="0"/>
              </a:rPr>
              <a:t>Dubleeri ülemine slaid, asenfa oma tekstiga</a:t>
            </a:r>
            <a:br>
              <a:rPr lang="et-EE" sz="2400" b="1" dirty="0">
                <a:latin typeface="HelveticaNeueLT Std Med" panose="020B0604020202020204" pitchFamily="34" charset="0"/>
              </a:rPr>
            </a:br>
            <a:r>
              <a:rPr lang="et-EE" sz="2400" b="1" dirty="0">
                <a:latin typeface="HelveticaNeueLT Std Med" panose="020B0604020202020204" pitchFamily="34" charset="0"/>
              </a:rPr>
              <a:t>24-32 pt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379484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See slaid on  foto näitega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Teksti suurus 24 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Ära  alla 20 pt teksti tee, nii jääb teksthästi loetav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+Body"/>
              </a:rPr>
              <a:t>Dubleeri ülemist slaidi (parema klahviga ülaslaidil) &gt;Dublicate slide ja täida endale sobiva infoga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495" y="739739"/>
            <a:ext cx="5934033" cy="515323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C58D74-DE11-3353-C40A-6F7DC0CFF3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384" y="5964397"/>
            <a:ext cx="1815098" cy="7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3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61326"/>
          </a:xfrm>
        </p:spPr>
        <p:txBody>
          <a:bodyPr>
            <a:normAutofit/>
          </a:bodyPr>
          <a:lstStyle/>
          <a:p>
            <a:r>
              <a:rPr lang="et-EE" sz="2400" b="1" dirty="0">
                <a:latin typeface="HelveticaNeueLT Std Med" panose="020B0604020202020204" pitchFamily="34" charset="0"/>
              </a:rPr>
              <a:t>Asenda oma tekstiga</a:t>
            </a:r>
            <a:br>
              <a:rPr lang="et-EE" sz="2400" b="1" dirty="0">
                <a:latin typeface="HelveticaNeueLT Std Med" panose="020B0604020202020204" pitchFamily="34" charset="0"/>
              </a:rPr>
            </a:br>
            <a:r>
              <a:rPr lang="et-EE" sz="2400" b="1" dirty="0">
                <a:latin typeface="HelveticaNeueLT Std Med" panose="020B0604020202020204" pitchFamily="34" charset="0"/>
              </a:rPr>
              <a:t>vali 24-32 pt 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2438019"/>
              </p:ext>
            </p:extLst>
          </p:nvPr>
        </p:nvGraphicFramePr>
        <p:xfrm>
          <a:off x="5759450" y="457200"/>
          <a:ext cx="5808663" cy="5408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379484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Näide diagrammiga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Suurus 24 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Ära  alla 20 pt teksti tee, siis jääb hästi loetav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>
                <a:latin typeface="Aptos" panose="020B0004020202020204" pitchFamily="34" charset="0"/>
              </a:rPr>
              <a:t>Dublicat slide põhi ja saad lisada foto, graafiku jne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b="1" dirty="0">
                <a:solidFill>
                  <a:srgbClr val="39A947"/>
                </a:solidFill>
                <a:latin typeface="Aptos" panose="020B0004020202020204" pitchFamily="34" charset="0"/>
              </a:rPr>
              <a:t>Vali värvideks AKIS toonid. Need on värvipaletis -5 rohelist tooni</a:t>
            </a:r>
          </a:p>
          <a:p>
            <a:endParaRPr lang="et-EE" sz="2400" b="1" dirty="0">
              <a:solidFill>
                <a:srgbClr val="39A947"/>
              </a:solidFill>
              <a:latin typeface="Aptos" panose="020B0004020202020204" pitchFamily="34" charset="0"/>
            </a:endParaRPr>
          </a:p>
          <a:p>
            <a:endParaRPr lang="et-EE" sz="24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CE3F43-B4A6-8E70-EA04-FF7DF629B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384" y="5964397"/>
            <a:ext cx="1815098" cy="7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t-EE" sz="4000" b="1" dirty="0">
              <a:latin typeface="HelveticaNeueLT Std Med+Heading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17507"/>
          </a:xfrm>
        </p:spPr>
        <p:txBody>
          <a:bodyPr/>
          <a:lstStyle/>
          <a:p>
            <a:endParaRPr lang="et-EE" dirty="0">
              <a:latin typeface="Aptos+Body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32234"/>
            <a:ext cx="5157787" cy="3585681"/>
          </a:xfrm>
        </p:spPr>
        <p:txBody>
          <a:bodyPr>
            <a:normAutofit/>
          </a:bodyPr>
          <a:lstStyle/>
          <a:p>
            <a:endParaRPr lang="et-EE" sz="2400" dirty="0">
              <a:latin typeface="Aptos+Body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17507"/>
          </a:xfrm>
        </p:spPr>
        <p:txBody>
          <a:bodyPr/>
          <a:lstStyle/>
          <a:p>
            <a:endParaRPr lang="et-EE" dirty="0">
              <a:latin typeface="Aptos+Body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32234"/>
            <a:ext cx="5183188" cy="3585681"/>
          </a:xfrm>
        </p:spPr>
        <p:txBody>
          <a:bodyPr>
            <a:normAutofit/>
          </a:bodyPr>
          <a:lstStyle/>
          <a:p>
            <a:endParaRPr lang="et-EE" sz="2400" dirty="0">
              <a:latin typeface="Aptos+Body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EC3BA0-88C2-1146-8574-EB3C3C5880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384" y="5964397"/>
            <a:ext cx="1815098" cy="7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7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4000" b="1" dirty="0">
                <a:latin typeface="HelveticaNeueLT Std Med+Heading"/>
              </a:rPr>
              <a:t>Dubleeri slaidi põhi ja asenda oma tekstiga 24-40 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17507"/>
          </a:xfrm>
        </p:spPr>
        <p:txBody>
          <a:bodyPr/>
          <a:lstStyle/>
          <a:p>
            <a:endParaRPr lang="et-EE" dirty="0">
              <a:latin typeface="Aptos+Body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13048584"/>
              </p:ext>
            </p:extLst>
          </p:nvPr>
        </p:nvGraphicFramePr>
        <p:xfrm>
          <a:off x="839788" y="2332038"/>
          <a:ext cx="5157787" cy="3586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17507"/>
          </a:xfrm>
        </p:spPr>
        <p:txBody>
          <a:bodyPr>
            <a:normAutofit/>
          </a:bodyPr>
          <a:lstStyle/>
          <a:p>
            <a:r>
              <a:rPr lang="et-EE" dirty="0">
                <a:latin typeface="Aptos+Body"/>
              </a:rPr>
              <a:t>Kui soovid, lisa muster kataloogidest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777" y="2496620"/>
            <a:ext cx="4842034" cy="325699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3DBF90-B1E3-3B0C-CAD9-08759D5673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9384" y="5964397"/>
            <a:ext cx="1815098" cy="7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16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204661F1236C40AB83B61FC9EE6E60" ma:contentTypeVersion="0" ma:contentTypeDescription="Loo uus dokument" ma:contentTypeScope="" ma:versionID="b1d8753e3dabc6c9bc4d566b1b69e8e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4829003ea5599f82e51e6246525cd5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056F4A-845A-4E49-A0AC-CD6BA394A4D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CE3E80C-6435-45C0-B826-48FB35A808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C92253A-9A7C-441F-ABFE-01F7BD5DDD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164</Words>
  <Application>Microsoft Office PowerPoint</Application>
  <PresentationFormat>Widescreen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Aptos+Body</vt:lpstr>
      <vt:lpstr>Arial</vt:lpstr>
      <vt:lpstr>Calibri</vt:lpstr>
      <vt:lpstr>Calibri Light</vt:lpstr>
      <vt:lpstr>HelveticaNeueLT Std Med</vt:lpstr>
      <vt:lpstr>HelveticaNeueLT Std Med+Heading</vt:lpstr>
      <vt:lpstr>Office Theme</vt:lpstr>
      <vt:lpstr>PowerPoint Presentation</vt:lpstr>
      <vt:lpstr>Siia tuleks pealkiri</vt:lpstr>
      <vt:lpstr>PowerPoint Presentation</vt:lpstr>
      <vt:lpstr>Dubleeri ülemine slaid ja täida oma infoga (24-40 pt)</vt:lpstr>
      <vt:lpstr>PowerPoint Presentation</vt:lpstr>
      <vt:lpstr>Dubleeri ülemine slaid, asenfa oma tekstiga 24-32 pt </vt:lpstr>
      <vt:lpstr>Asenda oma tekstiga vali 24-32 pt </vt:lpstr>
      <vt:lpstr>PowerPoint Presentation</vt:lpstr>
      <vt:lpstr>Dubleeri slaidi põhi ja asenda oma tekstiga 24-40 pt</vt:lpstr>
      <vt:lpstr>Aitäh kuulamast!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Katrin Pihor</cp:lastModifiedBy>
  <cp:revision>26</cp:revision>
  <dcterms:created xsi:type="dcterms:W3CDTF">2025-04-27T10:34:25Z</dcterms:created>
  <dcterms:modified xsi:type="dcterms:W3CDTF">2026-07-14T05:55:59Z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0x010100B6204661F1236C40AB83B61FC9EE6E60</vt:lpwstr>
  </property>
</Properties>
</file>