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0_DB9BCE38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0" r:id="rId5"/>
    <p:sldId id="256" r:id="rId6"/>
    <p:sldId id="262" r:id="rId7"/>
    <p:sldId id="258" r:id="rId8"/>
    <p:sldId id="263" r:id="rId9"/>
    <p:sldId id="264" r:id="rId10"/>
    <p:sldId id="257" r:id="rId11"/>
    <p:sldId id="259" r:id="rId12"/>
    <p:sldId id="265" r:id="rId13"/>
    <p:sldId id="266" r:id="rId14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988C34-778B-BA9F-D962-AB2793BB81FB}" name="Katrin Pihor" initials="KP" userId="S::katrin.pihor@metk.agri.ee::741244e0-f3b6-42b5-885f-73f9ceb5b0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947"/>
    <a:srgbClr val="C7DFB2"/>
    <a:srgbClr val="204F26"/>
    <a:srgbClr val="BADEB0"/>
    <a:srgbClr val="70A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50" y="33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>
        <c:manualLayout>
          <c:layoutTarget val="inner"/>
          <c:xMode val="edge"/>
          <c:yMode val="edge"/>
          <c:x val="9.984896696537568E-2"/>
          <c:y val="0.14331678010610116"/>
          <c:w val="0.82800017835429596"/>
          <c:h val="0.68721870098674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8-44C0-BB42-0A8BAE7C1D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8-44C0-BB42-0A8BAE7C1D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08-44C0-BB42-0A8BAE7C1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1282056"/>
        <c:axId val="285132016"/>
      </c:barChart>
      <c:catAx>
        <c:axId val="391282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5132016"/>
        <c:crosses val="autoZero"/>
        <c:auto val="1"/>
        <c:lblAlgn val="ctr"/>
        <c:lblOffset val="100"/>
        <c:noMultiLvlLbl val="0"/>
      </c:catAx>
      <c:valAx>
        <c:axId val="28513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91282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6">
                  <a:tint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EE-40D2-9A34-FF083522BD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EE-40D2-9A34-FF083522BD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6">
                  <a:shade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4EE-40D2-9A34-FF083522B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553712"/>
        <c:axId val="283554040"/>
      </c:lineChart>
      <c:catAx>
        <c:axId val="28355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3554040"/>
        <c:crosses val="autoZero"/>
        <c:auto val="1"/>
        <c:lblAlgn val="ctr"/>
        <c:lblOffset val="100"/>
        <c:noMultiLvlLbl val="0"/>
      </c:catAx>
      <c:valAx>
        <c:axId val="283554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355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DB9BCE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1292889-F240-4273-A7A4-115FAC06F54C}" authorId="{78988C34-778B-BA9F-D962-AB2793BB81FB}" created="2026-07-14T05:57:34.5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84421176" sldId="256"/>
      <ac:picMk id="6" creationId="{00000000-0000-0000-0000-000000000000}"/>
    </ac:deMkLst>
    <p188:txBody>
      <a:bodyPr/>
      <a:lstStyle/>
      <a:p>
        <a:r>
          <a:rPr lang="et-EE"/>
          <a:t>Asenda oma asutuse logoga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F6F59-3DD7-4E8A-9FEA-D48F6B4E0488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5BF7D-3FFE-40CF-80A9-AE26CC659CF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2852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797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3986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5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52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302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081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0114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0308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0333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2625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595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510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00_DB9BC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664" y="1149697"/>
            <a:ext cx="11032672" cy="455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6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226084"/>
            <a:ext cx="9144000" cy="1068511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Aitäh kuulamast!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674742"/>
            <a:ext cx="9144000" cy="1130158"/>
          </a:xfrm>
        </p:spPr>
        <p:txBody>
          <a:bodyPr/>
          <a:lstStyle/>
          <a:p>
            <a:r>
              <a:rPr lang="et-EE" dirty="0">
                <a:latin typeface="Aptos+Body"/>
              </a:rPr>
              <a:t>Eesnimi  Perenimi</a:t>
            </a:r>
          </a:p>
          <a:p>
            <a:r>
              <a:rPr lang="et-EE">
                <a:latin typeface="Aptos+Body"/>
              </a:rPr>
              <a:t>kontaktid</a:t>
            </a:r>
            <a:endParaRPr lang="et-EE" dirty="0">
              <a:latin typeface="Aptos+Bod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5908" y="492017"/>
            <a:ext cx="6820183" cy="28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6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815" y="1633592"/>
            <a:ext cx="9777317" cy="1623316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Siia tuleks pealkiri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0267" y="264253"/>
            <a:ext cx="2404366" cy="713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59" y="296566"/>
            <a:ext cx="2574874" cy="628110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941815" y="3965824"/>
            <a:ext cx="9777317" cy="1438383"/>
          </a:xfrm>
        </p:spPr>
        <p:txBody>
          <a:bodyPr/>
          <a:lstStyle/>
          <a:p>
            <a:r>
              <a:rPr lang="et-EE" dirty="0">
                <a:latin typeface="Aptos+Body"/>
              </a:rPr>
              <a:t>Eesnimi  Perenimi</a:t>
            </a:r>
          </a:p>
          <a:p>
            <a:r>
              <a:rPr lang="et-EE" dirty="0">
                <a:latin typeface="Aptos+Body"/>
              </a:rPr>
              <a:t>Asutus jne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7243AC-89C1-CE59-CBF7-3D9A5FB2BB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211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7428" y="365125"/>
            <a:ext cx="10048127" cy="1325563"/>
          </a:xfrm>
        </p:spPr>
        <p:txBody>
          <a:bodyPr>
            <a:normAutofit/>
          </a:bodyPr>
          <a:lstStyle/>
          <a:p>
            <a:endParaRPr lang="et-EE" sz="4000" b="1" dirty="0">
              <a:latin typeface="HelveticaNeueLT Std Med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77428" y="1825625"/>
            <a:ext cx="10048127" cy="4400514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D1FB41-9AEC-EABB-85D0-6D91F8E5C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0E03BB-07B7-6770-6567-D9DDC78EB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6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7429" y="365125"/>
            <a:ext cx="10078949" cy="1325563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" panose="020B0604020202020204" pitchFamily="34" charset="0"/>
              </a:rPr>
              <a:t>Dubleeri ülemine slaid ja täida oma infoga (24-40 pt)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77429" y="1931542"/>
            <a:ext cx="10078949" cy="4335694"/>
          </a:xfrm>
        </p:spPr>
        <p:txBody>
          <a:bodyPr>
            <a:normAutofit/>
          </a:bodyPr>
          <a:lstStyle/>
          <a:p>
            <a:r>
              <a:rPr lang="et-EE" sz="2400" dirty="0">
                <a:latin typeface="Aptos+Body"/>
              </a:rPr>
              <a:t>Dubleeri ülemist slaidi (parema klahviga ülaslaidil) &gt;Dublicate slide ja täida endale sobiva infoga</a:t>
            </a:r>
          </a:p>
          <a:p>
            <a:r>
              <a:rPr lang="et-EE" sz="2400" dirty="0">
                <a:latin typeface="Aptos+Body"/>
              </a:rPr>
              <a:t>Kas lisad foto, teksti, graafiku jne</a:t>
            </a:r>
          </a:p>
          <a:p>
            <a:r>
              <a:rPr lang="et-EE" sz="2400" dirty="0">
                <a:latin typeface="Aptos+Body"/>
              </a:rPr>
              <a:t>Sama saad teha lärgmiste tühjade slaidipõhjadega</a:t>
            </a:r>
          </a:p>
          <a:p>
            <a:r>
              <a:rPr lang="et-EE" sz="2400" dirty="0">
                <a:latin typeface="Aptos+Body"/>
              </a:rPr>
              <a:t>Vasakul olevat pildiriba on erinev alumisest 5. slaidist. Copy –paste käsuga saad valida selle riba, mis meeldib rohkem.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6416CA-D58A-5BCE-CCF1-54320766A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0CD8C0-EDBA-8BD9-DC1D-43FF7EB53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5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977" y="457200"/>
            <a:ext cx="4417888" cy="1361326"/>
          </a:xfrm>
        </p:spPr>
        <p:txBody>
          <a:bodyPr/>
          <a:lstStyle/>
          <a:p>
            <a:endParaRPr lang="et-EE" b="1" dirty="0">
              <a:latin typeface="HelveticaNeueLT Std Med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611713" y="457200"/>
            <a:ext cx="5224111" cy="5851133"/>
          </a:xfrm>
          <a:noFill/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1797977" y="2057399"/>
            <a:ext cx="4417888" cy="412344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t-EE" sz="24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77DEE3-5D2B-5C38-D71A-723B5BB9C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904E7F-86ED-9027-708F-796F8B59C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54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703" y="580488"/>
            <a:ext cx="3935002" cy="1361326"/>
          </a:xfrm>
        </p:spPr>
        <p:txBody>
          <a:bodyPr>
            <a:normAutofit/>
          </a:bodyPr>
          <a:lstStyle/>
          <a:p>
            <a:r>
              <a:rPr lang="et-EE" sz="2400" b="1" dirty="0">
                <a:latin typeface="HelveticaNeueLT Std Med" panose="020B0604020202020204" pitchFamily="34" charset="0"/>
              </a:rPr>
              <a:t>Dubleeri ülemine slaid, asenfa oma tekstiga</a:t>
            </a:r>
            <a:br>
              <a:rPr lang="et-EE" sz="2400" b="1" dirty="0">
                <a:latin typeface="HelveticaNeueLT Std Med" panose="020B0604020202020204" pitchFamily="34" charset="0"/>
              </a:rPr>
            </a:br>
            <a:r>
              <a:rPr lang="et-EE" sz="2400" b="1" dirty="0">
                <a:latin typeface="HelveticaNeueLT Std Med" panose="020B0604020202020204" pitchFamily="34" charset="0"/>
              </a:rPr>
              <a:t>24-32 pt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1787703" y="2180688"/>
            <a:ext cx="3935002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See slaid on  foto näitega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Teksti suurus 24 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Ära  alla 20 pt teksti tee, nii jääb teksthästi loetav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+Body"/>
              </a:rPr>
              <a:t>Dubleeri ülemist slaidi (parema klahviga ülaslaidil) &gt;Dublicate slide ja täida endale sobiva infoga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48" y="1313414"/>
            <a:ext cx="5322104" cy="462182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C234C5-B619-A1F9-15E0-565565E74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199849-37A2-CDC4-5193-38E554DCB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3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155" y="642133"/>
            <a:ext cx="4328844" cy="1361326"/>
          </a:xfrm>
        </p:spPr>
        <p:txBody>
          <a:bodyPr>
            <a:normAutofit/>
          </a:bodyPr>
          <a:lstStyle/>
          <a:p>
            <a:r>
              <a:rPr lang="et-EE" sz="2400" b="1" dirty="0">
                <a:latin typeface="HelveticaNeueLT Std Med" panose="020B0604020202020204" pitchFamily="34" charset="0"/>
              </a:rPr>
              <a:t>Asenda oma tekstiga</a:t>
            </a:r>
            <a:br>
              <a:rPr lang="et-EE" sz="2400" b="1" dirty="0">
                <a:latin typeface="HelveticaNeueLT Std Med" panose="020B0604020202020204" pitchFamily="34" charset="0"/>
              </a:rPr>
            </a:br>
            <a:r>
              <a:rPr lang="et-EE" sz="2400" b="1" dirty="0">
                <a:latin typeface="HelveticaNeueLT Std Med" panose="020B0604020202020204" pitchFamily="34" charset="0"/>
              </a:rPr>
              <a:t>vali 24-32 pt 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616485"/>
              </p:ext>
            </p:extLst>
          </p:nvPr>
        </p:nvGraphicFramePr>
        <p:xfrm>
          <a:off x="6554912" y="642133"/>
          <a:ext cx="5208410" cy="5408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1767155" y="2242333"/>
            <a:ext cx="4328844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Näide diagrammiga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Suurus 24 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Ära  alla 20 pt teksti tee, siis jääb hästi loetav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Dublicat slide põhi ja saad lisada foto, graafiku jne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b="1" dirty="0">
                <a:solidFill>
                  <a:srgbClr val="39A947"/>
                </a:solidFill>
                <a:latin typeface="Aptos" panose="020B0004020202020204" pitchFamily="34" charset="0"/>
              </a:rPr>
              <a:t>Vali värvideks AKIS toonid. Need on värvipaletis -5 rohelist tooni</a:t>
            </a:r>
          </a:p>
          <a:p>
            <a:endParaRPr lang="et-EE" sz="2400" b="1" dirty="0">
              <a:solidFill>
                <a:srgbClr val="39A947"/>
              </a:solidFill>
              <a:latin typeface="Aptos" panose="020B0004020202020204" pitchFamily="34" charset="0"/>
            </a:endParaRPr>
          </a:p>
          <a:p>
            <a:endParaRPr lang="et-EE" sz="24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12780-1951-F779-3734-2633B725B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7FE9E6-2C5A-1426-A36E-7DB5F6DA57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865" y="339047"/>
            <a:ext cx="10163586" cy="1547601"/>
          </a:xfrm>
        </p:spPr>
        <p:txBody>
          <a:bodyPr>
            <a:normAutofit/>
          </a:bodyPr>
          <a:lstStyle/>
          <a:p>
            <a:endParaRPr lang="et-EE" sz="4000" b="1" dirty="0">
              <a:latin typeface="HelveticaNeueLT Std Med+Heading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3865" y="2030485"/>
            <a:ext cx="4805773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3865" y="2681556"/>
            <a:ext cx="4805773" cy="3585681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78011" y="2030485"/>
            <a:ext cx="4829440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78011" y="2681556"/>
            <a:ext cx="4829440" cy="3585681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94A72E-5D77-FC6D-515E-048ACF584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8646FA-33B4-8115-102A-35B9D069D3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7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9348" y="365125"/>
            <a:ext cx="10064927" cy="1470343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Dubleeri slaidi põhi ja asenda oma tekstiga 24-40 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348" y="1968836"/>
            <a:ext cx="4877691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74673822"/>
              </p:ext>
            </p:extLst>
          </p:nvPr>
        </p:nvGraphicFramePr>
        <p:xfrm>
          <a:off x="1849348" y="2619711"/>
          <a:ext cx="4877691" cy="358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01664" y="1968836"/>
            <a:ext cx="5012611" cy="517507"/>
          </a:xfrm>
        </p:spPr>
        <p:txBody>
          <a:bodyPr>
            <a:normAutofit/>
          </a:bodyPr>
          <a:lstStyle/>
          <a:p>
            <a:r>
              <a:rPr lang="et-EE" dirty="0">
                <a:latin typeface="Aptos+Body"/>
              </a:rPr>
              <a:t>Kui soovid, lisa muster kataloogidest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419" y="2784293"/>
            <a:ext cx="4842034" cy="325699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9E3419-623D-EC69-C41F-730DAA0C5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99" r="-5663"/>
          <a:stretch>
            <a:fillRect/>
          </a:stretch>
        </p:blipFill>
        <p:spPr>
          <a:xfrm>
            <a:off x="258603" y="1222309"/>
            <a:ext cx="1208849" cy="5543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4865B6-4832-75A3-A4D1-9199ACD049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03" y="70106"/>
            <a:ext cx="1938378" cy="1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6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204661F1236C40AB83B61FC9EE6E60" ma:contentTypeVersion="0" ma:contentTypeDescription="Loo uus dokument" ma:contentTypeScope="" ma:versionID="b1d8753e3dabc6c9bc4d566b1b69e8e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4829003ea5599f82e51e6246525cd5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B6B72D-B757-4333-9AC4-934FC855AF4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6A70510-160B-49B8-92A2-0136E8E9A5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E27437-9679-4AE1-BC9F-837D9BFFB8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187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Aptos+Body</vt:lpstr>
      <vt:lpstr>Arial</vt:lpstr>
      <vt:lpstr>Calibri</vt:lpstr>
      <vt:lpstr>Calibri Light</vt:lpstr>
      <vt:lpstr>HelveticaNeueLT Std Med</vt:lpstr>
      <vt:lpstr>HelveticaNeueLT Std Med+Heading</vt:lpstr>
      <vt:lpstr>Office Theme</vt:lpstr>
      <vt:lpstr>PowerPoint Presentation</vt:lpstr>
      <vt:lpstr>Siia tuleks pealkiri</vt:lpstr>
      <vt:lpstr>PowerPoint Presentation</vt:lpstr>
      <vt:lpstr>Dubleeri ülemine slaid ja täida oma infoga (24-40 pt)</vt:lpstr>
      <vt:lpstr>PowerPoint Presentation</vt:lpstr>
      <vt:lpstr>Dubleeri ülemine slaid, asenfa oma tekstiga 24-32 pt </vt:lpstr>
      <vt:lpstr>Asenda oma tekstiga vali 24-32 pt </vt:lpstr>
      <vt:lpstr>PowerPoint Presentation</vt:lpstr>
      <vt:lpstr>Dubleeri slaidi põhi ja asenda oma tekstiga 24-40 pt</vt:lpstr>
      <vt:lpstr>Aitäh kuulamast!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Katrin Pihor</cp:lastModifiedBy>
  <cp:revision>29</cp:revision>
  <dcterms:created xsi:type="dcterms:W3CDTF">2025-04-27T10:34:25Z</dcterms:created>
  <dcterms:modified xsi:type="dcterms:W3CDTF">2026-07-14T05:57:42Z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0x010100B6204661F1236C40AB83B61FC9EE6E60</vt:lpwstr>
  </property>
</Properties>
</file>